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0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464046-1A23-4B7F-FA0F-60D73DC944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0E3747-9F12-1376-185C-B16A1C0863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22B776-999E-EEE5-E141-2EE91EB94B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DFC92-06A9-4A02-8278-5206962B70D3}" type="datetimeFigureOut">
              <a:rPr lang="en-GB" smtClean="0"/>
              <a:t>15/05/2024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F24D53-6EDD-54C3-30E4-F4B2B14C1C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EA8834-46D5-9ECD-6AE1-95E8DB7785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45625-3C49-4172-9FC2-17ADB5426F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7237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B665E9-6708-C19E-217C-7A8B593467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DB9E70-2793-999B-BEDE-777EF92010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66197F-8459-43E0-D8E8-D3613E0C5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DFC92-06A9-4A02-8278-5206962B70D3}" type="datetimeFigureOut">
              <a:rPr lang="en-GB" smtClean="0"/>
              <a:t>15/05/2024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766E9C-5B4C-6561-77A8-B53674AB03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FC124D-0808-CA70-E482-B614216F2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45625-3C49-4172-9FC2-17ADB5426F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5746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9BF237F-64E7-A8F2-D376-E23818CCBD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EF10CA-5F8D-5387-B78F-392425B2BF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3B7791-77AD-8596-3417-8CCBEFCFE2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DFC92-06A9-4A02-8278-5206962B70D3}" type="datetimeFigureOut">
              <a:rPr lang="en-GB" smtClean="0"/>
              <a:t>15/05/2024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5FDAA8-E770-E2A1-39D9-C6F0AF3F90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73FC81-EB95-DB76-C5CC-21F0AD3CB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45625-3C49-4172-9FC2-17ADB5426F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1778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39B71C-C542-2EA0-7E83-BF0A1D28BE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78D133-6EBE-02E2-0FDB-7F307D205B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F898A0-D758-4C22-8506-E6E751F109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DFC92-06A9-4A02-8278-5206962B70D3}" type="datetimeFigureOut">
              <a:rPr lang="en-GB" smtClean="0"/>
              <a:t>15/05/2024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8CABE0-4B1D-25CD-30E1-685C7AC74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3A96E5-A8EF-D9B0-85D0-881227E759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45625-3C49-4172-9FC2-17ADB5426F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6513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09FBF-234A-5E7A-D070-866C259EF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23BDCA-F259-C4E2-8365-06EE608545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00E698-AE97-215A-3FB5-AB5630CC06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DFC92-06A9-4A02-8278-5206962B70D3}" type="datetimeFigureOut">
              <a:rPr lang="en-GB" smtClean="0"/>
              <a:t>15/05/2024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CE1BD5-9417-CB21-CE82-160612914B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6809F2-902B-CBBE-9708-B2829902F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45625-3C49-4172-9FC2-17ADB5426F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4563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AB4AC-307A-658C-B242-04982A4DB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62A4E8-C344-5386-2B5F-384C4037FE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3DA5E5-243E-73F6-8439-11AC5D876C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F4BE69-AAEF-8CBD-FCBA-41270F3916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DFC92-06A9-4A02-8278-5206962B70D3}" type="datetimeFigureOut">
              <a:rPr lang="en-GB" smtClean="0"/>
              <a:t>15/05/2024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522F50-19A9-A357-B1F4-C712848C66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1C0AA2-7EB8-A678-D154-581581CC2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45625-3C49-4172-9FC2-17ADB5426F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1079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750822-7333-C7EE-432C-5DEDA94A12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C8A831-25A6-EB36-3EFA-FFBD673A39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FF5E58-D9ED-D56F-EE5E-0A23F16F4E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1F3ECE0-B7F2-CF8B-EB11-622534D1C5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C110F56-C9C5-F1BA-C90C-C00FDF9166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F4D1E70-6293-FB82-579A-7393099EB2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DFC92-06A9-4A02-8278-5206962B70D3}" type="datetimeFigureOut">
              <a:rPr lang="en-GB" smtClean="0"/>
              <a:t>15/05/2024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B58415-D825-00BC-AE45-65B0ED7D2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1F7C98F-6467-E8B2-7433-3FEBDFB0D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45625-3C49-4172-9FC2-17ADB5426F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8279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3EC8C-6811-D7A2-90BA-4D8A6BA8F5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49BD27B-FAF9-5137-0C42-D91604CE2A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DFC92-06A9-4A02-8278-5206962B70D3}" type="datetimeFigureOut">
              <a:rPr lang="en-GB" smtClean="0"/>
              <a:t>15/05/2024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4933C6-8415-5105-789F-5787409C4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3EF3D9D-5DB7-B500-A6C6-EC74346E0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45625-3C49-4172-9FC2-17ADB5426F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43188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8962C17-8853-A667-5F1A-686DE05F82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DFC92-06A9-4A02-8278-5206962B70D3}" type="datetimeFigureOut">
              <a:rPr lang="en-GB" smtClean="0"/>
              <a:t>15/05/2024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9C1231A-D3F8-E674-B3E1-C64D33B030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582759-3B90-15BB-5D55-CCCAA6B8E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45625-3C49-4172-9FC2-17ADB5426F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6478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6FF2F3-4278-EB42-9BA0-8EACFAC134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C47FD2-A3E7-6754-755C-7CF01762F8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A578B2-E78B-BAB3-D09E-976389EE4E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E33958-AF10-FEA0-6D68-23DA1F3501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DFC92-06A9-4A02-8278-5206962B70D3}" type="datetimeFigureOut">
              <a:rPr lang="en-GB" smtClean="0"/>
              <a:t>15/05/2024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4635DB-0C6D-B867-1D27-0CC561A7BC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355339-81A7-09E4-C41B-8D4CD2163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45625-3C49-4172-9FC2-17ADB5426F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9669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044AEC-B9A8-4B94-81E3-A7F6A82105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07AB6A3-B4C9-9278-A3DD-BF28368449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A16546-4ADB-C27D-4829-649F8B95CF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E68068-01DE-7578-2F70-1DD1D21CE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DFC92-06A9-4A02-8278-5206962B70D3}" type="datetimeFigureOut">
              <a:rPr lang="en-GB" smtClean="0"/>
              <a:t>15/05/2024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4A927D-9054-37C6-F07E-E33696B315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92CF90-109C-429C-EF8E-1164E28374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45625-3C49-4172-9FC2-17ADB5426F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2711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6A8F432-0F50-316A-6E33-40176DB5C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995A99-D456-4866-F59E-6B26846647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1210D3-E59D-CD5A-B5C4-52D53B2C5D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FDFC92-06A9-4A02-8278-5206962B70D3}" type="datetimeFigureOut">
              <a:rPr lang="en-GB" smtClean="0"/>
              <a:t>15/05/2024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DB46B7-68C7-EF62-90DC-E43E74834A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2796CD-A378-F06C-E105-91E8932C8B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45625-3C49-4172-9FC2-17ADB5426F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7394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aph with blue squares">
            <a:extLst>
              <a:ext uri="{FF2B5EF4-FFF2-40B4-BE49-F238E27FC236}">
                <a16:creationId xmlns:a16="http://schemas.microsoft.com/office/drawing/2014/main" id="{6B061342-4730-9D59-176A-E835DE5DE5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0420" y="1942327"/>
            <a:ext cx="4584589" cy="2755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1769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Sheral Christian</dc:creator>
  <cp:lastModifiedBy>CHRISTIAN, Sheral (RATBY MEDICAL CENTRE)</cp:lastModifiedBy>
  <cp:revision>2</cp:revision>
  <dcterms:created xsi:type="dcterms:W3CDTF">2024-05-15T15:05:07Z</dcterms:created>
  <dcterms:modified xsi:type="dcterms:W3CDTF">2024-05-15T15:24:31Z</dcterms:modified>
</cp:coreProperties>
</file>