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atbygp\shared\reema\FFT%20-%20March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024016"/>
        <c:axId val="930453648"/>
      </c:barChart>
      <c:catAx>
        <c:axId val="84202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453648"/>
        <c:crosses val="autoZero"/>
        <c:auto val="1"/>
        <c:lblAlgn val="ctr"/>
        <c:lblOffset val="100"/>
        <c:noMultiLvlLbl val="0"/>
      </c:catAx>
      <c:valAx>
        <c:axId val="93045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202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4046-1A23-4B7F-FA0F-60D73DC9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E3747-9F12-1376-185C-B16A1C086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2B776-999E-EEE5-E141-2EE91EB9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24D53-6EDD-54C3-30E4-F4B2B14C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A8834-46D5-9ECD-6AE1-95E8DB77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3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665E9-6708-C19E-217C-7A8B5934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B9E70-2793-999B-BEDE-777EF9201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6197F-8459-43E0-D8E8-D3613E0C5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66E9C-5B4C-6561-77A8-B53674AB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C124D-0808-CA70-E482-B614216F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74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BF237F-64E7-A8F2-D376-E23818CCB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EF10CA-5F8D-5387-B78F-392425B2B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B7791-77AD-8596-3417-8CCBEFCF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FDAA8-E770-E2A1-39D9-C6F0AF3F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3FC81-EB95-DB76-C5CC-21F0AD3C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77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B71C-C542-2EA0-7E83-BF0A1D28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8D133-6EBE-02E2-0FDB-7F307D205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898A0-D758-4C22-8506-E6E751F1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CABE0-4B1D-25CD-30E1-685C7AC7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96E5-A8EF-D9B0-85D0-881227E7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51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9FBF-234A-5E7A-D070-866C259E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3BDCA-F259-C4E2-8365-06EE60854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0E698-AE97-215A-3FB5-AB5630CC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1BD5-9417-CB21-CE82-160612914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809F2-902B-CBBE-9708-B2829902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6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B4AC-307A-658C-B242-04982A4DB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2A4E8-C344-5386-2B5F-384C4037F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DA5E5-243E-73F6-8439-11AC5D876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4BE69-AAEF-8CBD-FCBA-41270F39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2F50-19A9-A357-B1F4-C712848C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C0AA2-7EB8-A678-D154-581581CC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07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50822-7333-C7EE-432C-5DEDA94A1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8A831-25A6-EB36-3EFA-FFBD673A3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F5E58-D9ED-D56F-EE5E-0A23F16F4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3ECE0-B7F2-CF8B-EB11-622534D1C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10F56-C9C5-F1BA-C90C-C00FDF9166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4D1E70-6293-FB82-579A-7393099EB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B58415-D825-00BC-AE45-65B0ED7D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7C98F-6467-E8B2-7433-3FEBDFB0D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7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3EC8C-6811-D7A2-90BA-4D8A6BA8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9BD27B-FAF9-5137-0C42-D91604CE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933C6-8415-5105-789F-5787409C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F3D9D-5DB7-B500-A6C6-EC74346E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1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962C17-8853-A667-5F1A-686DE05F8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C1231A-D3F8-E674-B3E1-C64D33B0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82759-3B90-15BB-5D55-CCCAA6B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7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FF2F3-4278-EB42-9BA0-8EACFAC13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47FD2-A3E7-6754-755C-7CF01762F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578B2-E78B-BAB3-D09E-976389EE4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33958-AF10-FEA0-6D68-23DA1F35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635DB-0C6D-B867-1D27-0CC561A7B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55339-81A7-09E4-C41B-8D4CD216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66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44AEC-B9A8-4B94-81E3-A7F6A821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AB6A3-B4C9-9278-A3DD-BF2836844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16546-4ADB-C27D-4829-649F8B95C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68068-01DE-7578-2F70-1DD1D21C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4A927D-9054-37C6-F07E-E33696B31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2CF90-109C-429C-EF8E-1164E283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71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A8F432-0F50-316A-6E33-40176DB5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95A99-D456-4866-F59E-6B2684664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210D3-E59D-CD5A-B5C4-52D53B2C5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B46B7-68C7-EF62-90DC-E43E74834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796CD-A378-F06C-E105-91E8932C8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39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6C36C26-5088-43B2-BAD7-0490FDD7A6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9947239"/>
              </p:ext>
            </p:extLst>
          </p:nvPr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E599BB05-EDA5-EFF0-B323-B2D8672B3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105" y="2203584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Sheral Christian</dc:creator>
  <cp:lastModifiedBy>CHRISTIAN, Sheral (RATBY MEDICAL CENTRE)</cp:lastModifiedBy>
  <cp:revision>4</cp:revision>
  <dcterms:created xsi:type="dcterms:W3CDTF">2024-05-15T15:05:07Z</dcterms:created>
  <dcterms:modified xsi:type="dcterms:W3CDTF">2024-05-15T15:24:02Z</dcterms:modified>
</cp:coreProperties>
</file>